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72" r:id="rId4"/>
    <p:sldId id="261" r:id="rId5"/>
    <p:sldId id="262" r:id="rId6"/>
    <p:sldId id="263" r:id="rId7"/>
    <p:sldId id="269" r:id="rId8"/>
    <p:sldId id="264" r:id="rId9"/>
    <p:sldId id="265" r:id="rId10"/>
    <p:sldId id="266" r:id="rId11"/>
    <p:sldId id="270" r:id="rId12"/>
    <p:sldId id="267" r:id="rId13"/>
    <p:sldId id="268" r:id="rId14"/>
    <p:sldId id="271" r:id="rId15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90525" cy="348892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r>
              <a:rPr lang="en-US" smtClean="0"/>
              <a:t>Chaper 9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8" y="0"/>
            <a:ext cx="3990523" cy="348892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1E22F1F5-EF15-4F8C-86A9-AEB6451BE62E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30144"/>
            <a:ext cx="3990525" cy="34889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8" y="6630144"/>
            <a:ext cx="3990523" cy="34889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8F8FFE87-62B3-4B42-961F-3D2CBD7E0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8397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r>
              <a:rPr lang="en-US" smtClean="0"/>
              <a:t>Chaper 9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6" y="0"/>
            <a:ext cx="3992563" cy="34925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15BA0AA4-814B-4DE3-BCE9-DD94C54AC5D7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1" y="3316289"/>
            <a:ext cx="7369175" cy="3140075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6" y="6629400"/>
            <a:ext cx="3992563" cy="34925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75FACB78-6446-4FE6-976F-2E648EAAF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08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ACB78-6446-4FE6-976F-2E648EAAF442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4BC44D2-F3EA-4265-A4FD-8DD21887D8E0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Chaper 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“Help!  This is Confusing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Attitudes Toward Homosexuality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“Help!  This Is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Confusing”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Attitudes Toward Homosexuality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“Help!  This Is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Confusing”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Attitudes Toward Homosexuality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you think gays would find your church a welcoming environment?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Would your congregation be a safe place for a young person struggling with homosexuality to find guidance?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21532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Adventist Christians have</a:t>
            </a:r>
            <a:br>
              <a:rPr lang="en-US" dirty="0" smtClean="0"/>
            </a:br>
            <a:r>
              <a:rPr lang="en-US" dirty="0" smtClean="0"/>
              <a:t>a duty to speak up about</a:t>
            </a:r>
            <a:br>
              <a:rPr lang="en-US" dirty="0" smtClean="0"/>
            </a:br>
            <a:r>
              <a:rPr lang="en-US" dirty="0" smtClean="0"/>
              <a:t>gay rights issues?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59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Why do you think sinners were comfortable in Jesus’ presence?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changes in attitude or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practices </a:t>
            </a:r>
            <a:r>
              <a:rPr lang="en-US" dirty="0" smtClean="0"/>
              <a:t>would help your church</a:t>
            </a:r>
            <a:br>
              <a:rPr lang="en-US" dirty="0" smtClean="0"/>
            </a:br>
            <a:r>
              <a:rPr lang="en-US" dirty="0" smtClean="0"/>
              <a:t>better reflect Christ’s example?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23108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 Chapter 09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232014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91000">
        <p:fade/>
      </p:transition>
    </mc:Choice>
    <mc:Fallback>
      <p:transition spd="med" advClick="0" advTm="19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Apart from Scripture, what other factors may have influenced your opinion about how Adventists</a:t>
            </a:r>
            <a:br>
              <a:rPr lang="en-US" dirty="0" smtClean="0"/>
            </a:br>
            <a:r>
              <a:rPr lang="en-US" dirty="0" smtClean="0"/>
              <a:t>should relate to homosexuality?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could 91% of non-Christians chose the term </a:t>
            </a:r>
            <a:r>
              <a:rPr lang="en-US" i="1" dirty="0" smtClean="0"/>
              <a:t>anti-homosexual</a:t>
            </a:r>
            <a:r>
              <a:rPr lang="en-US" dirty="0" smtClean="0"/>
              <a:t> as best describing the Christian faith?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would you explain the Adventist Church’s stance on homosexuality while also communicating Christ’s unequivocal love for every person?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If Christians choose to fight a</a:t>
            </a:r>
            <a:br>
              <a:rPr lang="en-US" dirty="0" smtClean="0"/>
            </a:br>
            <a:r>
              <a:rPr lang="en-US" dirty="0" smtClean="0"/>
              <a:t>cultural war against gays, will they</a:t>
            </a:r>
            <a:br>
              <a:rPr lang="en-US" dirty="0" smtClean="0"/>
            </a:br>
            <a:r>
              <a:rPr lang="en-US" dirty="0" smtClean="0"/>
              <a:t>lose a generation of young people?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it helpful to remember the phrase “hate the sin, love the sinner” in relation to homosexuality?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does “loving the sinner”</a:t>
            </a:r>
          </a:p>
          <a:p>
            <a:r>
              <a:rPr lang="en-US" dirty="0" smtClean="0"/>
              <a:t>require in this context?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180</Words>
  <Application>Microsoft Office PowerPoint</Application>
  <PresentationFormat>On-screen Show (4:3)</PresentationFormat>
  <Paragraphs>26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27</cp:revision>
  <cp:lastPrinted>2013-10-23T13:42:09Z</cp:lastPrinted>
  <dcterms:created xsi:type="dcterms:W3CDTF">2013-10-22T17:57:27Z</dcterms:created>
  <dcterms:modified xsi:type="dcterms:W3CDTF">2013-12-05T22:08:19Z</dcterms:modified>
</cp:coreProperties>
</file>